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MUNDO DESPREZEI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DESPREZEI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vil já desprezei, </a:t>
            </a:r>
          </a:p>
          <a:p>
            <a:r>
              <a:rPr lang="pt-BR" dirty="0"/>
              <a:t>E seu caminho abominei; </a:t>
            </a:r>
          </a:p>
          <a:p>
            <a:r>
              <a:rPr lang="pt-BR" dirty="0"/>
              <a:t>Mas Te suplico, ó Salvador: </a:t>
            </a:r>
          </a:p>
          <a:p>
            <a:r>
              <a:rPr lang="pt-BR" dirty="0"/>
              <a:t>A Ti me eleva, Redentor!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DESPREZEI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1D5C16-8B6B-4258-AAD3-07BB3E53BD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meu Jesus, me leva, sim, </a:t>
            </a:r>
          </a:p>
          <a:p>
            <a:r>
              <a:rPr lang="pt-BR" dirty="0"/>
              <a:t>À Tua glória e amor sem-fim, </a:t>
            </a:r>
          </a:p>
          <a:p>
            <a:r>
              <a:rPr lang="pt-BR" dirty="0"/>
              <a:t>E me sustenta até chegar </a:t>
            </a:r>
          </a:p>
          <a:p>
            <a:r>
              <a:rPr lang="pt-BR" dirty="0"/>
              <a:t>Às portas do celeste lar.</a:t>
            </a:r>
          </a:p>
        </p:txBody>
      </p:sp>
    </p:spTree>
    <p:extLst>
      <p:ext uri="{BB962C8B-B14F-4D97-AF65-F5344CB8AC3E}">
        <p14:creationId xmlns:p14="http://schemas.microsoft.com/office/powerpoint/2010/main" val="754248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DESPREZEI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mundo não encontro paz, </a:t>
            </a:r>
          </a:p>
          <a:p>
            <a:r>
              <a:rPr lang="pt-BR" dirty="0"/>
              <a:t>Pois ele não me satisfaz; </a:t>
            </a:r>
          </a:p>
          <a:p>
            <a:r>
              <a:rPr lang="pt-BR" dirty="0"/>
              <a:t>Aqui, só tenho que sofrer, </a:t>
            </a:r>
          </a:p>
          <a:p>
            <a:r>
              <a:rPr lang="pt-BR" dirty="0"/>
              <a:t>Contigo quero, pois, viver. </a:t>
            </a:r>
          </a:p>
        </p:txBody>
      </p:sp>
    </p:spTree>
    <p:extLst>
      <p:ext uri="{BB962C8B-B14F-4D97-AF65-F5344CB8AC3E}">
        <p14:creationId xmlns:p14="http://schemas.microsoft.com/office/powerpoint/2010/main" val="1254036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DESPREZEI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1D5C16-8B6B-4258-AAD3-07BB3E53BD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meu Jesus, me leva, sim, </a:t>
            </a:r>
          </a:p>
          <a:p>
            <a:r>
              <a:rPr lang="pt-BR" dirty="0"/>
              <a:t>À Tua glória e amor sem-fim, </a:t>
            </a:r>
          </a:p>
          <a:p>
            <a:r>
              <a:rPr lang="pt-BR" dirty="0"/>
              <a:t>E me sustenta até chegar </a:t>
            </a:r>
          </a:p>
          <a:p>
            <a:r>
              <a:rPr lang="pt-BR" dirty="0"/>
              <a:t>Às portas do celeste lar.</a:t>
            </a:r>
          </a:p>
        </p:txBody>
      </p:sp>
    </p:spTree>
    <p:extLst>
      <p:ext uri="{BB962C8B-B14F-4D97-AF65-F5344CB8AC3E}">
        <p14:creationId xmlns:p14="http://schemas.microsoft.com/office/powerpoint/2010/main" val="93960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DESPREZEI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Desejo, sim, aqui viver, </a:t>
            </a:r>
          </a:p>
          <a:p>
            <a:r>
              <a:rPr lang="pt-BR" dirty="0"/>
              <a:t>Por Tua causa me bater! </a:t>
            </a:r>
          </a:p>
          <a:p>
            <a:r>
              <a:rPr lang="pt-BR" dirty="0"/>
              <a:t>Já, pela fé, eu avistei </a:t>
            </a:r>
          </a:p>
          <a:p>
            <a:r>
              <a:rPr lang="pt-BR" dirty="0"/>
              <a:t>O lar em que descansarei. </a:t>
            </a:r>
          </a:p>
        </p:txBody>
      </p:sp>
    </p:spTree>
    <p:extLst>
      <p:ext uri="{BB962C8B-B14F-4D97-AF65-F5344CB8AC3E}">
        <p14:creationId xmlns:p14="http://schemas.microsoft.com/office/powerpoint/2010/main" val="3324184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DESPREZEI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1D5C16-8B6B-4258-AAD3-07BB3E53BD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meu Jesus, me leva, sim, </a:t>
            </a:r>
          </a:p>
          <a:p>
            <a:r>
              <a:rPr lang="pt-BR" dirty="0"/>
              <a:t>À Tua glória e amor sem-fim, </a:t>
            </a:r>
          </a:p>
          <a:p>
            <a:r>
              <a:rPr lang="pt-BR" dirty="0"/>
              <a:t>E me sustenta até chegar </a:t>
            </a:r>
          </a:p>
          <a:p>
            <a:r>
              <a:rPr lang="pt-BR" dirty="0"/>
              <a:t>Às portas do celeste lar.</a:t>
            </a:r>
          </a:p>
        </p:txBody>
      </p:sp>
    </p:spTree>
    <p:extLst>
      <p:ext uri="{BB962C8B-B14F-4D97-AF65-F5344CB8AC3E}">
        <p14:creationId xmlns:p14="http://schemas.microsoft.com/office/powerpoint/2010/main" val="3660364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189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MUNDO DESPREZEI</vt:lpstr>
      <vt:lpstr>O MUNDO DESPREZEI</vt:lpstr>
      <vt:lpstr>O MUNDO DESPREZEI</vt:lpstr>
      <vt:lpstr>O MUNDO DESPREZEI</vt:lpstr>
      <vt:lpstr>O MUNDO DESPREZEI</vt:lpstr>
      <vt:lpstr>O MUNDO DESPREZEI</vt:lpstr>
      <vt:lpstr>O MUNDO DESPREZEI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2019-06-12T22:14:18Z</dcterms:modified>
</cp:coreProperties>
</file>

<file path=docProps/thumbnail.jpeg>
</file>